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14"/>
  </p:notesMasterIdLst>
  <p:handoutMasterIdLst>
    <p:handoutMasterId r:id="rId15"/>
  </p:handoutMasterIdLst>
  <p:sldIdLst>
    <p:sldId id="256" r:id="rId13"/>
  </p:sldIdLst>
  <p:sldSz cx="32404050" cy="43206988"/>
  <p:notesSz cx="6669088" cy="97536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bg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5F2AD"/>
    <a:srgbClr val="E6F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24" autoAdjust="0"/>
    <p:restoredTop sz="90929"/>
  </p:normalViewPr>
  <p:slideViewPr>
    <p:cSldViewPr>
      <p:cViewPr>
        <p:scale>
          <a:sx n="30" d="100"/>
          <a:sy n="30" d="100"/>
        </p:scale>
        <p:origin x="696" y="-48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Franklin Gothic Book" pitchFamily="32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charset="0"/>
              <a:buNone/>
              <a:defRPr sz="1200">
                <a:latin typeface="Franklin Gothic Book" pitchFamily="32" charset="0"/>
              </a:defRPr>
            </a:lvl1pPr>
          </a:lstStyle>
          <a:p>
            <a:pPr>
              <a:defRPr/>
            </a:pPr>
            <a:fld id="{0E3ABA78-B5EC-41B3-9E0A-C1E6480E831B}" type="datetimeFigureOut">
              <a:rPr lang="pt-BR"/>
              <a:pPr>
                <a:defRPr/>
              </a:pPr>
              <a:t>06/09/2019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Franklin Gothic Book" pitchFamily="32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charset="0"/>
              <a:buNone/>
              <a:defRPr sz="1200">
                <a:latin typeface="Franklin Gothic Book" pitchFamily="32" charset="0"/>
              </a:defRPr>
            </a:lvl1pPr>
          </a:lstStyle>
          <a:p>
            <a:pPr>
              <a:defRPr/>
            </a:pPr>
            <a:fld id="{BCA05E0E-A046-4263-8BEA-299490B92B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94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669088" cy="9753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8250" y="0"/>
            <a:ext cx="28876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8101013" y="-12688888"/>
            <a:ext cx="22869526" cy="30495876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632325"/>
            <a:ext cx="533400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8250" y="9264650"/>
            <a:ext cx="28876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Segoe UI" charset="0"/>
              </a:defRPr>
            </a:lvl1pPr>
          </a:lstStyle>
          <a:p>
            <a:pPr>
              <a:defRPr/>
            </a:pPr>
            <a:fld id="{70E0730B-D919-466C-8F39-E5018E13B6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24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96ED0B0-41B7-4457-BC1E-E828445003E1}" type="slidenum">
              <a:rPr lang="pt-BR" smtClean="0">
                <a:latin typeface="Calibri" pitchFamily="34" charset="0"/>
                <a:cs typeface="Arial" charset="0"/>
              </a:rPr>
              <a:pPr/>
              <a:t>1</a:t>
            </a:fld>
            <a:endParaRPr lang="pt-BR" smtClean="0">
              <a:latin typeface="Calibri" pitchFamily="34" charset="0"/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3738" y="731838"/>
            <a:ext cx="2741612" cy="36576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632325"/>
            <a:ext cx="5335588" cy="4389438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318000" algn="l"/>
                <a:tab pos="8637588" algn="l"/>
              </a:tabLst>
            </a:pPr>
            <a:endParaRPr lang="pt-BR" sz="5700" smtClean="0">
              <a:latin typeface="Calibri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318000" algn="l"/>
                <a:tab pos="8637588" algn="l"/>
              </a:tabLst>
            </a:pPr>
            <a:fld id="{3BB8FD30-23F4-43E3-9098-D3A6D2D7938D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318000" algn="l"/>
                  <a:tab pos="8637588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31F1-278D-453C-B0EF-75FA03802F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AC90-6402-4FD5-A6F4-D671314CED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B8E4-05D7-47C4-BD54-B1B48ADD0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C75F-F750-4957-AA13-289115CA3D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F17B-F748-44E1-9289-2D36E83F1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9F04-1609-45C1-8430-7752ED413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892E-7433-48AA-A4A5-08D742516E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0119-A001-496D-AA9B-899FFAAC72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BB0B-F1DC-48FE-B1B7-F5B39942FB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2763-10FA-496D-89C3-827131629C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0689-FCE8-4693-AD18-7A85150912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3378-B394-4916-BAC7-61968AC09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75A1-1B7A-4A3C-B8EE-56881A505E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A32A-4725-4D49-BA2E-1808FC041B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C438-F061-4255-AEE9-F0B16B138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91FB-0F2F-4930-A474-C32B25B7FD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C576-F649-480E-A1B4-268C47866E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3DB9-75D2-42AB-9DC5-E4819EB547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D108-BD31-43D1-B171-0E6EFF5F41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A171-A52B-4ED6-AA31-95D9DBD0DE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2AAD-F06F-48E0-9BEC-8CAD50FE91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1E3F-A0CB-43DE-A792-4654F6E24D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086F-2332-4E3F-AD11-476E25641B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01B8-DD1A-4197-8A02-83EA26A4DC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1986-58DA-4EB5-A28B-BF174D2FF1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FA14-C68B-45DC-8CD3-5CA5839393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78114-25A2-46C8-8D90-695CEAC60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5862-B866-439A-A377-F2C3196B45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BBD3-1342-4D15-9484-6FD46D62BA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A6F7-ED8C-4627-BD89-5EAB74EB41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7CAE-C5CE-42EE-ACB2-010B36116B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A52E-62AF-4284-8166-27E6D4A84B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7FFB-356D-47D0-8B07-0BFBDAE8CD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7820-612A-4A38-837E-F35F1B8CAC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BE96-D451-4236-B2F2-F8565E0E3F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1BCA-A7C1-4627-AD94-2145CEF15A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3739-3D8F-4E27-AACF-41758B2C79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1580-BABF-414D-958E-627EFA9FB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FC30-0EE5-4389-8AD4-3377509B3D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11CE-C653-40CF-AE77-F9284EEA63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278E-5B8C-4A85-9FED-03FD3000DE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4C8C2-E388-49A5-B027-36A5F56A94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9F87-9819-403F-8819-6FE5085409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F03C-B0D6-4BB5-9DFE-605165073D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100F-2587-4B56-9B7E-22B3F68D53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2620-E494-4422-B886-8D7DCCA68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B242-A898-4398-A260-6960AABA5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CA7E-59E7-4AE9-B526-96C3B83D8E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1FE8F-886F-4388-86B4-711938B0CD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4BD3-D69B-4894-822F-0CD9943A45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6207-9E3E-4CEC-B34A-42EB0CCDC3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E7E38-194B-4012-A524-72DBA7129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22C5-4EE7-4186-A6CD-35B8FFB68E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CDE5-24E5-42B0-96F9-8FBE5E7782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8E61-4B19-4FE1-9F88-54B88A8D91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FB4F-5599-41CC-8186-9D95D188AE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F309-51AB-4C27-B59D-83079B70FD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A9DD-97F2-4FCF-8AE5-2C8ECBE7C9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BD51F-F6A7-4457-B973-364F269D6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2FD48-9D18-4EAB-A8C4-CDEE38A140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BA5-B593-4925-BF4A-4FFF79D322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67D8-4D48-4E0D-AF68-A1D2B0E81C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D974-43C7-4D67-BBF2-21FB8A9551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870F-4737-4C81-9E35-EDBDE412AC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F64B-A902-42FE-9939-99401836BD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CE03-5DA6-4DDF-BABB-B31FD2113A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07A0-46B1-4355-9444-9F20B4F45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FB6D-4B39-4F99-A803-3241EEA1D2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36D6-FEEE-43C1-84F3-A6A785FAD6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2411-6D3E-45EF-805E-23935DC29E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2FC7-DA51-4436-8DD4-E7C3D5CB6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FFE03-6325-4719-A898-2802555FD9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F515-CB82-4715-BFBB-82EF3FE196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206A-A318-4228-A9AD-55C22A5708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7342-7EDD-49DA-98D8-932F1EBF0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CD95-0038-47BE-866C-FDE3911F89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6971-DB76-4851-99D0-0CFF79BE00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1209-57C7-45F4-AA02-3584A24E93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096E6-9B8F-412D-BDFF-0A2722BF80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A3173-A8EF-4F8B-81B4-D424E0ABA6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802A-A1FE-464A-9D53-C2575D6DBD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65AA-1842-4FA4-92C9-E14B9EB32B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D06C-1F37-40ED-A1FE-A3F06260B3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0D991-EFCA-4D57-AA88-28E5110C51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C4FA-D0C9-407B-B619-3C3B2E133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CDF6-9825-4786-BFEA-B0FB7AFF80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1C56-1567-4FD5-8E4F-7614241784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453D4-3569-4060-B9B7-6DB28AE78C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FBA9-2F88-4CDC-82F7-49D2FCD58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2BBE0-2496-4DFB-B234-4ADD17407A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CD8F-95F8-472A-9CB5-00D92B21A5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B679-8109-47C2-824C-FF943A85F5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4D19-10F7-4E55-9B22-3943FFF39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1CA5-C38F-4CAD-9C62-D8CD45ACD0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74A5-F0A1-4BBD-937E-D9A1E1B856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B9A1-18D5-4376-BF22-E849E8D1D1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E681-F44F-4D36-8FF4-DF05580102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26E8-023F-495F-9F3F-A8F08ED5B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9FA9-8700-470C-BD0F-03014D1D5B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9A46-AFDE-45AB-BA08-46E624A648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FA4A-F1C4-479A-955D-EB6F7343FC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FF7E-2127-4F9A-B741-986E3D9B87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5F34-2792-4F7E-AEC5-D33BFCE4C8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7714-953B-4E99-B472-DB289646CF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475F-30D2-402D-BB83-3D4CCB0749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A696-A80A-4E5F-8ADC-552526DD3D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8838-8CC8-4B9D-B453-9010119143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1900-96B8-4DAF-A190-6B99E79678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9650-21CB-44C2-BEBB-5604C37B46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3498B-363D-4D46-84FA-D06B5A44AC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35EA-61B7-4F20-AA3A-147EAEBA2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D2536-A323-45E5-BE00-1961D28571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B8F4-6CD5-498C-A78E-FF8D70E3F1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7BB68-6A68-4887-9D93-1EEEB8F9CF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5CD4-D18E-4C0C-921E-75F5F7E7F0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8F5A-C3BF-4A18-AF7B-CB4EEB08B5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8C08-2888-4307-8FC7-09765E3CD2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BAF3F-D424-4F7B-A4E1-A5CCA6B54D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1F76-2AC2-412E-B6D9-2BDBBFB8DF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938C-C612-4260-AA4C-8B121B746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100D8-6BE5-4445-BCE7-49741BA811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79AF-064C-4B95-86C0-A4424029F4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AC0A-781C-4CD5-A81B-1CA8CA1C19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7664-A073-433D-9D67-363A7C3707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500" y="9790113"/>
            <a:ext cx="15314613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546513" y="9790113"/>
            <a:ext cx="15316200" cy="3552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485B-776A-45DD-9B85-C2FFC45DE1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1D4C-7A9F-410E-9CAB-4820BE8F07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6C6A-0121-453B-8D85-BF33EE7141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E632-ED40-43DD-BD49-BCFFBE335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7630D-1D24-49B1-BCC8-2D6CB76561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E6C1-E80E-454B-90E1-6964AAFC3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D16-1E31-4CD8-8598-C2C08574B3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168100" y="2713038"/>
            <a:ext cx="7694613" cy="4259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500" y="2713038"/>
            <a:ext cx="22936200" cy="4259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DDE43-80D8-4579-B4FF-3FA3474AF4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822450" y="6613525"/>
            <a:ext cx="30581600" cy="30163"/>
            <a:chOff x="1148" y="4166"/>
            <a:chExt cx="19264" cy="19"/>
          </a:xfrm>
        </p:grpSpPr>
        <p:pic>
          <p:nvPicPr>
            <p:cNvPr id="1038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8" y="4166"/>
              <a:ext cx="19264" cy="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39" name="Text Box 3"/>
            <p:cNvSpPr txBox="1">
              <a:spLocks noChangeArrowheads="1"/>
            </p:cNvSpPr>
            <p:nvPr/>
          </p:nvSpPr>
          <p:spPr bwMode="auto">
            <a:xfrm>
              <a:off x="1148" y="417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18000" algn="l"/>
                <a:tab pos="8637588" algn="l"/>
              </a:tabLst>
              <a:defRPr>
                <a:solidFill>
                  <a:srgbClr val="000000"/>
                </a:solidFill>
                <a:latin typeface="Franklin Gothic Book" pitchFamily="32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18000" algn="l"/>
                <a:tab pos="8637588" algn="l"/>
              </a:tabLst>
              <a:defRPr>
                <a:solidFill>
                  <a:srgbClr val="000000"/>
                </a:solidFill>
                <a:latin typeface="Franklin Gothic Book" pitchFamily="32" charset="0"/>
              </a:defRPr>
            </a:lvl1pPr>
          </a:lstStyle>
          <a:p>
            <a:pPr>
              <a:defRPr/>
            </a:pPr>
            <a:fld id="{8B614782-3E2E-4845-9156-F5E1FB6CFC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1822450" y="6613525"/>
            <a:ext cx="30581600" cy="30163"/>
            <a:chOff x="1148" y="4166"/>
            <a:chExt cx="19264" cy="19"/>
          </a:xfrm>
        </p:grpSpPr>
        <p:pic>
          <p:nvPicPr>
            <p:cNvPr id="1036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8" y="4166"/>
              <a:ext cx="19264" cy="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1148" y="417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1822450" y="6656388"/>
            <a:ext cx="30581600" cy="28575"/>
            <a:chOff x="1148" y="4193"/>
            <a:chExt cx="19264" cy="18"/>
          </a:xfrm>
        </p:grpSpPr>
        <p:pic>
          <p:nvPicPr>
            <p:cNvPr id="1034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8" y="4193"/>
              <a:ext cx="19264" cy="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35" name="Text Box 14"/>
            <p:cNvSpPr txBox="1">
              <a:spLocks noChangeArrowheads="1"/>
            </p:cNvSpPr>
            <p:nvPr/>
          </p:nvSpPr>
          <p:spPr bwMode="auto">
            <a:xfrm>
              <a:off x="1148" y="4199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2ED69C1-9118-434E-8F7F-DB22EAE46A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6B4644C-0C5E-461A-9A9F-D13FDF6ACC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F4AC15A-2CD2-4C7C-8C44-67FC7956CF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822450" y="33699450"/>
            <a:ext cx="30581600" cy="22225"/>
            <a:chOff x="1148" y="21228"/>
            <a:chExt cx="19264" cy="1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8" y="21228"/>
              <a:ext cx="19264" cy="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57" name="Text Box 3"/>
            <p:cNvSpPr txBox="1">
              <a:spLocks noChangeArrowheads="1"/>
            </p:cNvSpPr>
            <p:nvPr/>
          </p:nvSpPr>
          <p:spPr bwMode="auto">
            <a:xfrm>
              <a:off x="1148" y="21231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786050"/>
            <a:ext cx="2687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101FA09-B10E-4E85-9317-CAC6364155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692063" y="479425"/>
            <a:ext cx="10261600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786050"/>
            <a:ext cx="26876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E1FE5A5-01DC-4CB9-9F1B-2BA5C7B71E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1822450" y="21696363"/>
            <a:ext cx="30581600" cy="28575"/>
            <a:chOff x="1148" y="13667"/>
            <a:chExt cx="19264" cy="1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8" y="13667"/>
              <a:ext cx="19264" cy="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5" name="Text Box 3"/>
            <p:cNvSpPr txBox="1">
              <a:spLocks noChangeArrowheads="1"/>
            </p:cNvSpPr>
            <p:nvPr/>
          </p:nvSpPr>
          <p:spPr bwMode="auto">
            <a:xfrm>
              <a:off x="1148" y="13671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03AE71A-861F-4FE5-8B0B-43DED01E09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E7DEC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E7DEC9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E7DEC9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E7DEC9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E7DEC9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E7DEC9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E7DEC9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E7DEC9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E7DEC9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E7DEC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E7DEC9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E7DEC9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E7DEC9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E7DEC9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E7DEC9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E7DEC9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E7DEC9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E7DEC9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03F7E3B3-BF66-405E-8E23-8314A57D32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822450" y="37917438"/>
            <a:ext cx="30581600" cy="28575"/>
            <a:chOff x="1148" y="23885"/>
            <a:chExt cx="19264" cy="1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8" y="23885"/>
              <a:ext cx="19264" cy="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53" name="Text Box 3"/>
            <p:cNvSpPr txBox="1">
              <a:spLocks noChangeArrowheads="1"/>
            </p:cNvSpPr>
            <p:nvPr/>
          </p:nvSpPr>
          <p:spPr bwMode="auto">
            <a:xfrm>
              <a:off x="1148" y="23890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7AF4D11-6F13-4AEF-80EA-6BDE608100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AAD9EF4-D7F6-4F9E-B1BB-A1731DDEEB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49D2900-6233-4061-B10D-BA5E145415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1822450" y="36844288"/>
            <a:ext cx="30581600" cy="22225"/>
            <a:chOff x="1148" y="23209"/>
            <a:chExt cx="19264" cy="1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48" y="23209"/>
              <a:ext cx="19264" cy="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25" name="Text Box 3"/>
            <p:cNvSpPr txBox="1">
              <a:spLocks noChangeArrowheads="1"/>
            </p:cNvSpPr>
            <p:nvPr/>
          </p:nvSpPr>
          <p:spPr bwMode="auto">
            <a:xfrm>
              <a:off x="1148" y="23212"/>
              <a:ext cx="0" cy="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9790113"/>
            <a:ext cx="30783213" cy="3552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713038"/>
            <a:ext cx="30783213" cy="561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22953663" y="479425"/>
            <a:ext cx="89090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71225" y="479425"/>
            <a:ext cx="11882438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29163963" y="40805100"/>
            <a:ext cx="269875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5700">
                <a:solidFill>
                  <a:srgbClr val="307F93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82D1011-8989-46EF-BD53-7422D052B9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0">
          <a:solidFill>
            <a:srgbClr val="4F271C"/>
          </a:solidFill>
          <a:latin typeface="Franklin Gothic Medium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0">
          <a:solidFill>
            <a:srgbClr val="4F271C"/>
          </a:solidFill>
          <a:latin typeface="Franklin Gothic Medium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100">
          <a:solidFill>
            <a:srgbClr val="4F27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3200">
          <a:solidFill>
            <a:srgbClr val="4F271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300">
          <a:solidFill>
            <a:srgbClr val="4F271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2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400">
          <a:solidFill>
            <a:srgbClr val="4F271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8500">
          <a:solidFill>
            <a:srgbClr val="4F271C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1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8500">
          <a:solidFill>
            <a:srgbClr val="4F271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rimeirahora.com.br/fotos-noticias/ifmt.jpg"/>
          <p:cNvPicPr>
            <a:picLocks noChangeAspect="1" noChangeArrowheads="1"/>
          </p:cNvPicPr>
          <p:nvPr/>
        </p:nvPicPr>
        <p:blipFill>
          <a:blip r:embed="rId3" cstate="print">
            <a:lum bright="32000" contrast="-54000"/>
          </a:blip>
          <a:srcRect/>
          <a:stretch>
            <a:fillRect/>
          </a:stretch>
        </p:blipFill>
        <p:spPr bwMode="auto">
          <a:xfrm rot="2574314">
            <a:off x="2026837" y="17371898"/>
            <a:ext cx="34360291" cy="13744124"/>
          </a:xfrm>
          <a:prstGeom prst="rect">
            <a:avLst/>
          </a:prstGeom>
          <a:scene3d>
            <a:camera prst="orthographicFront">
              <a:rot lat="20028187" lon="2723016" rev="160344"/>
            </a:camera>
            <a:lightRig rig="threePt" dir="t"/>
          </a:scene3d>
        </p:spPr>
      </p:pic>
      <p:sp>
        <p:nvSpPr>
          <p:cNvPr id="13314" name="CaixaDeTexto 1"/>
          <p:cNvSpPr txBox="1">
            <a:spLocks noChangeArrowheads="1"/>
          </p:cNvSpPr>
          <p:nvPr/>
        </p:nvSpPr>
        <p:spPr bwMode="auto">
          <a:xfrm>
            <a:off x="73025" y="3313462"/>
            <a:ext cx="32202438" cy="1631216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000" b="1" cap="all" dirty="0" smtClean="0">
                <a:solidFill>
                  <a:schemeClr val="tx1"/>
                </a:solidFill>
                <a:latin typeface="Arial" charset="0"/>
              </a:rPr>
              <a:t>Instruções para elaboração do BANNER Da IV Jornada Científica – Título em letra maiúscula, negrito, fonte TIMES 10 E LIMITE DE 150 CARACTERES TOTAIS</a:t>
            </a:r>
            <a:endParaRPr lang="pt-BR" sz="5000" baseline="30000" dirty="0"/>
          </a:p>
        </p:txBody>
      </p:sp>
      <p:sp>
        <p:nvSpPr>
          <p:cNvPr id="2" name="CaixaDeTexto 2"/>
          <p:cNvSpPr txBox="1">
            <a:spLocks noChangeArrowheads="1"/>
          </p:cNvSpPr>
          <p:nvPr/>
        </p:nvSpPr>
        <p:spPr bwMode="auto">
          <a:xfrm>
            <a:off x="720725" y="5522478"/>
            <a:ext cx="2649852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Arial" charset="0"/>
              </a:rPr>
              <a:t> </a:t>
            </a:r>
            <a:r>
              <a:rPr lang="pt-BR" sz="3200" b="1" i="1" dirty="0" smtClean="0">
                <a:solidFill>
                  <a:schemeClr val="tx1"/>
                </a:solidFill>
                <a:latin typeface="Arial" charset="0"/>
              </a:rPr>
              <a:t>SILVA, José da</a:t>
            </a:r>
            <a:r>
              <a:rPr lang="pt-BR" sz="3200" b="1" i="1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pt-BR" sz="3200" b="1" i="1" dirty="0">
                <a:solidFill>
                  <a:schemeClr val="tx1"/>
                </a:solidFill>
                <a:latin typeface="Arial" charset="0"/>
              </a:rPr>
              <a:t>; </a:t>
            </a:r>
            <a:r>
              <a:rPr lang="pt-BR" sz="3200" b="1" i="1" dirty="0" smtClean="0">
                <a:solidFill>
                  <a:schemeClr val="tx1"/>
                </a:solidFill>
                <a:latin typeface="Arial" charset="0"/>
              </a:rPr>
              <a:t>SILVA, Maria da; SILVA, Fulano da; ORIENTADOR, Nome do Professor </a:t>
            </a:r>
            <a:endParaRPr lang="pt-BR" sz="3200" b="1" i="1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pt-BR" sz="1800" i="1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pt-BR" sz="3200" i="1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pt-BR" sz="3200" i="1" dirty="0" smtClean="0">
                <a:solidFill>
                  <a:srgbClr val="FF0000"/>
                </a:solidFill>
                <a:latin typeface="Arial" charset="0"/>
              </a:rPr>
              <a:t>Sommente do primeiro autor </a:t>
            </a:r>
            <a:r>
              <a:rPr lang="pt-BR" sz="3200" i="1" dirty="0" smtClean="0">
                <a:solidFill>
                  <a:schemeClr val="tx1"/>
                </a:solidFill>
                <a:latin typeface="Arial" charset="0"/>
              </a:rPr>
              <a:t>Instituto </a:t>
            </a:r>
            <a:r>
              <a:rPr lang="pt-BR" sz="3200" i="1" dirty="0">
                <a:solidFill>
                  <a:schemeClr val="tx1"/>
                </a:solidFill>
                <a:latin typeface="Arial" charset="0"/>
              </a:rPr>
              <a:t>Federal do Mato Grosso de Educação, Ciência e Tecnologia – Campus Juína</a:t>
            </a:r>
          </a:p>
          <a:p>
            <a:pPr algn="ctr"/>
            <a:r>
              <a:rPr lang="pt-BR" sz="3200" i="1" dirty="0">
                <a:solidFill>
                  <a:schemeClr val="tx1"/>
                </a:solidFill>
                <a:latin typeface="Arial" charset="0"/>
              </a:rPr>
              <a:t>Linha – J; Quadra – 8; Setor Chácara; Caixa Postal – 255</a:t>
            </a:r>
          </a:p>
          <a:p>
            <a:pPr algn="ctr"/>
            <a:r>
              <a:rPr lang="pt-BR" sz="3200" i="1" dirty="0">
                <a:solidFill>
                  <a:schemeClr val="tx1"/>
                </a:solidFill>
                <a:latin typeface="Arial" charset="0"/>
              </a:rPr>
              <a:t>CEP: 78320-000; Juína – MT, Brasil.</a:t>
            </a:r>
          </a:p>
          <a:p>
            <a:pPr algn="ctr"/>
            <a:r>
              <a:rPr lang="pt-BR" sz="3200" i="1" dirty="0" smtClean="0">
                <a:solidFill>
                  <a:schemeClr val="tx1"/>
                </a:solidFill>
                <a:latin typeface="Arial" charset="0"/>
              </a:rPr>
              <a:t>emaildoprimeiroautor@gmail.com</a:t>
            </a:r>
            <a:endParaRPr lang="pt-BR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7824" y="9866190"/>
            <a:ext cx="1497813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>
              <a:buFont typeface="Times New Roman" charset="0"/>
              <a:buNone/>
              <a:defRPr/>
            </a:pP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tópico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deste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encontra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formatação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alinhamento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padrão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alterada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540000" algn="just">
              <a:buFont typeface="Times New Roman" charset="0"/>
              <a:buNone/>
              <a:defRPr/>
            </a:pPr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720305" y="8786070"/>
            <a:ext cx="14833873" cy="79208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INTRODUÇÃO</a:t>
            </a:r>
          </a:p>
        </p:txBody>
      </p:sp>
      <p:sp>
        <p:nvSpPr>
          <p:cNvPr id="30" name="Retângulo 29"/>
          <p:cNvSpPr/>
          <p:nvPr/>
        </p:nvSpPr>
        <p:spPr bwMode="auto">
          <a:xfrm>
            <a:off x="720305" y="16706950"/>
            <a:ext cx="14905881" cy="86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OBJETIVOS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19832" y="17878231"/>
            <a:ext cx="1497813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XXXXXXXXXXXXXXXXXXXXXXXXXXXXXXXXXXXXXXXXXXXXXXXXXXXXXXXXXXXXXXXXXXXXXXXXXXXXXXXXXXXXXXXXXXXXXXXXXXXXXXXXXXXXXXXXXXXXXXXXXXXXXXXXXXXXXXXXXXXXXXXXXXXXXXXXXXXXXXXXXXXXXXXXXXXXXXXXXX.</a:t>
            </a:r>
            <a:endParaRPr lang="pt-BR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720305" y="28228230"/>
            <a:ext cx="14905881" cy="86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METODOLOGIA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19832" y="29399511"/>
            <a:ext cx="1497813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720305" y="36371530"/>
            <a:ext cx="14905881" cy="86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RESULTADOS E DISCUSSÃO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19832" y="37542811"/>
            <a:ext cx="1497813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</a:t>
            </a:r>
            <a:endParaRPr lang="pt-BR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 bwMode="auto">
          <a:xfrm>
            <a:off x="16706081" y="33779242"/>
            <a:ext cx="14905881" cy="86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kumimoji="0" lang="pt-B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6705608" y="34950523"/>
            <a:ext cx="1497813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Todas as publicações referenciadas e consultadas para elaboração do banner </a:t>
            </a:r>
            <a:r>
              <a:rPr lang="pt-BR" sz="3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devem ser </a:t>
            </a:r>
            <a:r>
              <a:rPr lang="pt-B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listadas em ordem alfabética, seguindo as normas da ABNT.</a:t>
            </a:r>
          </a:p>
        </p:txBody>
      </p:sp>
      <p:sp>
        <p:nvSpPr>
          <p:cNvPr id="38" name="Retângulo 37"/>
          <p:cNvSpPr/>
          <p:nvPr/>
        </p:nvSpPr>
        <p:spPr bwMode="auto">
          <a:xfrm>
            <a:off x="16706554" y="28300238"/>
            <a:ext cx="14905881" cy="86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CONCLUSÕES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6706081" y="29471519"/>
            <a:ext cx="1497813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5247232" y="40136840"/>
            <a:ext cx="22509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b="1" cap="all" dirty="0" smtClean="0">
                <a:solidFill>
                  <a:schemeClr val="tx1"/>
                </a:solidFill>
                <a:latin typeface="Arial" charset="0"/>
              </a:rPr>
              <a:t>APOIO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936330" y="41358654"/>
            <a:ext cx="30459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cap="all" dirty="0" smtClean="0">
                <a:solidFill>
                  <a:srgbClr val="FF0000"/>
                </a:solidFill>
                <a:latin typeface="Arial" charset="0"/>
              </a:rPr>
              <a:t>Se for o caso, Inserir nesse espaço os logos das instituições parceiras ou de fomento à pesquisa que participaram do projeto</a:t>
            </a:r>
          </a:p>
        </p:txBody>
      </p:sp>
      <p:graphicFrame>
        <p:nvGraphicFramePr>
          <p:cNvPr id="42" name="Tabela 41"/>
          <p:cNvGraphicFramePr>
            <a:graphicFrameLocks noGrp="1"/>
          </p:cNvGraphicFramePr>
          <p:nvPr/>
        </p:nvGraphicFramePr>
        <p:xfrm>
          <a:off x="864322" y="21819518"/>
          <a:ext cx="30387374" cy="5328592"/>
        </p:xfrm>
        <a:graphic>
          <a:graphicData uri="http://schemas.openxmlformats.org/drawingml/2006/table">
            <a:tbl>
              <a:tblPr/>
              <a:tblGrid>
                <a:gridCol w="617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9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3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3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6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21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4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4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4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4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Log L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4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AIC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4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BIC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4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LRT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(1) 444_10 CVR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-52.984,1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106.048,2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106.363,9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(2-1) 2,326 </a:t>
                      </a:r>
                      <a:r>
                        <a:rPr lang="pt-BR" sz="3800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NS</a:t>
                      </a:r>
                      <a:endParaRPr lang="pt-BR" sz="3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(2) 444_53 CVR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-52.981,8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106.129,6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106.784,6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(3) 444_FV4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-53.056,9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106.183,9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106.460,1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3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pt-BR" sz="3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CaixaDeTexto 44"/>
          <p:cNvSpPr txBox="1"/>
          <p:nvPr/>
        </p:nvSpPr>
        <p:spPr>
          <a:xfrm>
            <a:off x="792313" y="20900251"/>
            <a:ext cx="304593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Times New Roman" charset="0"/>
              <a:buNone/>
              <a:defRPr/>
            </a:pPr>
            <a:r>
              <a:rPr lang="en-US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 </a:t>
            </a:r>
            <a:endParaRPr lang="pt-BR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792313" y="27263090"/>
            <a:ext cx="30459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Times New Roman" charset="0"/>
              <a:buNone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Legenda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6633600" y="8642054"/>
            <a:ext cx="14978137" cy="1178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indent="540000" algn="just">
              <a:buFont typeface="Times New Roman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1"/>
          <p:cNvSpPr txBox="1">
            <a:spLocks noChangeArrowheads="1"/>
          </p:cNvSpPr>
          <p:nvPr/>
        </p:nvSpPr>
        <p:spPr bwMode="auto">
          <a:xfrm>
            <a:off x="201612" y="505150"/>
            <a:ext cx="32202438" cy="258532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</a:rPr>
              <a:t>III </a:t>
            </a:r>
            <a:r>
              <a:rPr lang="pt-BR" sz="5400" b="1" dirty="0">
                <a:solidFill>
                  <a:schemeClr val="tx1"/>
                </a:solidFill>
              </a:rPr>
              <a:t>Semana Acadêmica </a:t>
            </a:r>
            <a:r>
              <a:rPr lang="pt-BR" sz="5400" b="1" dirty="0" smtClean="0">
                <a:solidFill>
                  <a:schemeClr val="tx1"/>
                </a:solidFill>
              </a:rPr>
              <a:t>da Licenciatura em Matemática</a:t>
            </a:r>
            <a:endParaRPr lang="pt-BR" sz="5400" b="1" dirty="0">
              <a:solidFill>
                <a:schemeClr val="tx1"/>
              </a:solidFill>
            </a:endParaRPr>
          </a:p>
          <a:p>
            <a:pPr algn="ctr"/>
            <a:r>
              <a:rPr lang="pt-BR" sz="5400" b="1" i="1" dirty="0" smtClean="0">
                <a:solidFill>
                  <a:schemeClr val="tx1"/>
                </a:solidFill>
              </a:rPr>
              <a:t>“Desafios do ensino da Matemática”</a:t>
            </a:r>
            <a:r>
              <a:rPr lang="pt-BR" sz="5400" i="1" dirty="0" smtClean="0">
                <a:solidFill>
                  <a:schemeClr val="tx1"/>
                </a:solidFill>
              </a:rPr>
              <a:t> </a:t>
            </a:r>
            <a:endParaRPr lang="pt-BR" sz="5400" b="1" dirty="0">
              <a:solidFill>
                <a:schemeClr val="tx1"/>
              </a:solidFill>
            </a:endParaRPr>
          </a:p>
          <a:p>
            <a:pPr algn="ctr"/>
            <a:r>
              <a:rPr lang="pt-BR" sz="5400" b="1" dirty="0">
                <a:solidFill>
                  <a:schemeClr val="tx1"/>
                </a:solidFill>
              </a:rPr>
              <a:t>  </a:t>
            </a:r>
            <a:r>
              <a:rPr lang="pt-BR" sz="5400" dirty="0" smtClean="0">
                <a:solidFill>
                  <a:schemeClr val="tx1"/>
                </a:solidFill>
              </a:rPr>
              <a:t>Juína </a:t>
            </a:r>
            <a:r>
              <a:rPr lang="pt-BR" sz="5400" dirty="0">
                <a:solidFill>
                  <a:schemeClr val="tx1"/>
                </a:solidFill>
              </a:rPr>
              <a:t>– MT, </a:t>
            </a:r>
            <a:r>
              <a:rPr lang="pt-BR" sz="5400" dirty="0" smtClean="0">
                <a:solidFill>
                  <a:schemeClr val="tx1"/>
                </a:solidFill>
              </a:rPr>
              <a:t>28 a 29 de novembro</a:t>
            </a:r>
            <a:endParaRPr lang="pt-BR" sz="5000" baseline="30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IFM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552450"/>
            <a:ext cx="3313660" cy="276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281" y="381875"/>
            <a:ext cx="2890346" cy="29359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8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anklin Gothic Book" pitchFamily="32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212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Segoe UI</vt:lpstr>
      <vt:lpstr>Times New Roman</vt:lpstr>
      <vt:lpstr>Design padrão</vt:lpstr>
      <vt:lpstr>1_Design padrão</vt:lpstr>
      <vt:lpstr>2_Design padrão</vt:lpstr>
      <vt:lpstr>3_Design padrão</vt:lpstr>
      <vt:lpstr>4_Design padrão</vt:lpstr>
      <vt:lpstr>5_Design padrão</vt:lpstr>
      <vt:lpstr>6_Design padrão</vt:lpstr>
      <vt:lpstr>Estrutura padrão</vt:lpstr>
      <vt:lpstr>7_Design padrão</vt:lpstr>
      <vt:lpstr>8_Design padrão</vt:lpstr>
      <vt:lpstr>9_Design padrão</vt:lpstr>
      <vt:lpstr>10_Design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Gracielly</dc:creator>
  <cp:lastModifiedBy>Jefferson Moura</cp:lastModifiedBy>
  <cp:revision>91</cp:revision>
  <cp:lastPrinted>2013-11-19T17:51:39Z</cp:lastPrinted>
  <dcterms:created xsi:type="dcterms:W3CDTF">2012-05-03T16:58:12Z</dcterms:created>
  <dcterms:modified xsi:type="dcterms:W3CDTF">2019-09-06T21:40:05Z</dcterms:modified>
</cp:coreProperties>
</file>